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11734798" y="2110106"/>
            <a:ext cx="45719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8046716" y="-228600"/>
            <a:ext cx="45719" cy="76200"/>
          </a:xfrm>
        </p:spPr>
        <p:txBody>
          <a:bodyPr>
            <a:normAutofit fontScale="25000" lnSpcReduction="20000"/>
          </a:bodyPr>
          <a:lstStyle/>
          <a:p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685800" y="2133600"/>
            <a:ext cx="7772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Life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1371600" y="4114800"/>
            <a:ext cx="64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Bishop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Gatsi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400" y="6400800"/>
            <a:ext cx="76200" cy="76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Originally from S. Africa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Went to School in Zimbabwe &amp; England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Live in North Andover, MA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Married with 2 kids: Damien &amp; Savannah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73223" y="380461"/>
            <a:ext cx="3834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Personal Life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Playing Tennis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Soccer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Travelling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1026" name="Picture 2" descr="C:\Documents and Settings\ccstudent\Local Settings\Temporary Internet Files\Content.IE5\SCGF1QYG\MC90035395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isometricOffAxis1Top"/>
              <a:lightRig rig="threePt" dir="t"/>
            </a:scene3d>
          </a:bodyPr>
          <a:lstStyle/>
          <a:p>
            <a:r>
              <a:rPr lang="en-US" sz="6600" dirty="0" smtClean="0"/>
              <a:t>More Hobbies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Watching Football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Beer and Pizza</a:t>
            </a:r>
          </a:p>
          <a:p>
            <a:pPr lvl="2"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Eating 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Spending time with my kids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Documents and Settings\ccstudent\Local Settings\Temporary Internet Files\Content.IE5\SCGF1QYG\MC9003488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2873" y="2511857"/>
            <a:ext cx="1578254" cy="1834286"/>
          </a:xfrm>
          <a:prstGeom prst="rect">
            <a:avLst/>
          </a:prstGeom>
          <a:noFill/>
        </p:spPr>
      </p:pic>
      <p:pic>
        <p:nvPicPr>
          <p:cNvPr id="2051" name="Picture 3" descr="C:\Documents and Settings\ccstudent\Local Settings\Temporary Internet Files\Content.IE5\MHARP74J\MC90013829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34" y="3124200"/>
            <a:ext cx="4103666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677400" y="1143000"/>
            <a:ext cx="3048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914400"/>
            <a:ext cx="7518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Looking forward to…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4127" y="2967335"/>
            <a:ext cx="767575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Finishing my class.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Meeting all of you.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Most importantly..Passing</a:t>
            </a:r>
          </a:p>
          <a:p>
            <a:pPr algn="ctr"/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762000"/>
            <a:ext cx="5181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you!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 descr="C:\Documents and Settings\ccstudent\Local Settings\Temporary Internet Files\Content.IE5\MHARP74J\MC9001163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047999"/>
            <a:ext cx="4953000" cy="2227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70</Words>
  <Application>Microsoft Office PowerPoint</Application>
  <PresentationFormat>On-screen Show (4:3)</PresentationFormat>
  <Paragraphs>24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Hobbies</vt:lpstr>
      <vt:lpstr>More Hobbies</vt:lpstr>
      <vt:lpstr>Slide 5</vt:lpstr>
      <vt:lpstr>Slide 6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ccstudent</dc:creator>
  <cp:lastModifiedBy>ccstudent</cp:lastModifiedBy>
  <cp:revision>13</cp:revision>
  <dcterms:created xsi:type="dcterms:W3CDTF">2011-02-05T19:48:11Z</dcterms:created>
  <dcterms:modified xsi:type="dcterms:W3CDTF">2011-02-06T13:35:33Z</dcterms:modified>
</cp:coreProperties>
</file>